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be Stellingwerff Beintema" userId="357ba62213e82470" providerId="LiveId" clId="{D00E0A99-61B8-4CD0-A0AB-0FB99193112E}"/>
    <pc:docChg chg="modSld">
      <pc:chgData name="Siebe Stellingwerff Beintema" userId="357ba62213e82470" providerId="LiveId" clId="{D00E0A99-61B8-4CD0-A0AB-0FB99193112E}" dt="2022-03-02T09:02:06.392" v="38" actId="20577"/>
      <pc:docMkLst>
        <pc:docMk/>
      </pc:docMkLst>
      <pc:sldChg chg="modSp mod">
        <pc:chgData name="Siebe Stellingwerff Beintema" userId="357ba62213e82470" providerId="LiveId" clId="{D00E0A99-61B8-4CD0-A0AB-0FB99193112E}" dt="2022-03-02T09:02:06.392" v="38" actId="20577"/>
        <pc:sldMkLst>
          <pc:docMk/>
          <pc:sldMk cId="2472834615" sldId="257"/>
        </pc:sldMkLst>
        <pc:spChg chg="mod">
          <ac:chgData name="Siebe Stellingwerff Beintema" userId="357ba62213e82470" providerId="LiveId" clId="{D00E0A99-61B8-4CD0-A0AB-0FB99193112E}" dt="2022-02-06T17:29:44.779" v="27" actId="20577"/>
          <ac:spMkLst>
            <pc:docMk/>
            <pc:sldMk cId="2472834615" sldId="257"/>
            <ac:spMk id="19" creationId="{00000000-0000-0000-0000-000000000000}"/>
          </ac:spMkLst>
        </pc:spChg>
        <pc:spChg chg="mod">
          <ac:chgData name="Siebe Stellingwerff Beintema" userId="357ba62213e82470" providerId="LiveId" clId="{D00E0A99-61B8-4CD0-A0AB-0FB99193112E}" dt="2022-03-02T09:02:06.392" v="38" actId="20577"/>
          <ac:spMkLst>
            <pc:docMk/>
            <pc:sldMk cId="2472834615" sldId="257"/>
            <ac:spMk id="31" creationId="{01528F10-FB17-4110-A1EA-D4DCF4620A3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E60E0-F974-4CE1-9001-AC5A26397E69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228FB-8586-4FE9-ACED-FF231BB7021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3228FB-8586-4FE9-ACED-FF231BB702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0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9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8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19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7E7DA-122A-4ED1-B9D9-8F901E9A4094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CE12F-B885-4642-8D19-2D5FFD86F6F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8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7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82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7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8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3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65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68C80-E1C7-4BE0-8733-265DFD265EF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0A0E-755D-43A3-BD79-1E10D222D2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68C80-E1C7-4BE0-8733-265DFD265EF3}" type="datetimeFigureOut">
              <a:rPr lang="en-US" smtClean="0"/>
              <a:t>3/2/2022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20A0E-755D-43A3-BD79-1E10D222D28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8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8610600" cy="62484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9100" y="4572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rgbClr val="002060"/>
                </a:solidFill>
                <a:latin typeface="Arial"/>
                <a:cs typeface="Arial"/>
              </a:rPr>
              <a:t>Rotary International District 1600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9101" y="890291"/>
            <a:ext cx="8305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err="1">
                <a:solidFill>
                  <a:srgbClr val="002060"/>
                </a:solidFill>
                <a:latin typeface="Arial"/>
                <a:cs typeface="Arial"/>
              </a:rPr>
              <a:t>erkent</a:t>
            </a:r>
            <a:endParaRPr lang="en-US" sz="20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4847830"/>
            <a:ext cx="3458936" cy="594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 b="1" i="1" u="sng" dirty="0">
                <a:solidFill>
                  <a:srgbClr val="002060"/>
                </a:solidFill>
                <a:latin typeface="Arial"/>
                <a:cs typeface="Arial"/>
              </a:rPr>
              <a:t>Henk Jaap Kloosterman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rgbClr val="002060"/>
                </a:solidFill>
                <a:latin typeface="Arial"/>
                <a:cs typeface="Arial"/>
              </a:rPr>
              <a:t>District Rotary Foundation Chair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19200" y="4863980"/>
            <a:ext cx="2988127" cy="594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 b="1" i="1" u="sng" dirty="0">
                <a:solidFill>
                  <a:srgbClr val="002060"/>
                </a:solidFill>
                <a:latin typeface="Arial"/>
                <a:cs typeface="Arial"/>
              </a:rPr>
              <a:t>Willie Palm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rgbClr val="002060"/>
                </a:solidFill>
                <a:latin typeface="Arial"/>
                <a:cs typeface="Arial"/>
              </a:rPr>
              <a:t>Gouverneur 2021 - 2022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D54BAE-0CFC-4913-B869-56635D56E1DC}"/>
              </a:ext>
            </a:extLst>
          </p:cNvPr>
          <p:cNvSpPr/>
          <p:nvPr/>
        </p:nvSpPr>
        <p:spPr>
          <a:xfrm>
            <a:off x="3073213" y="2240038"/>
            <a:ext cx="29995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err="1">
                <a:solidFill>
                  <a:srgbClr val="002060"/>
                </a:solidFill>
                <a:latin typeface="Arial"/>
                <a:cs typeface="Arial"/>
              </a:rPr>
              <a:t>als</a:t>
            </a:r>
            <a:r>
              <a:rPr lang="en-US" sz="2000" b="1" i="1" dirty="0">
                <a:solidFill>
                  <a:srgbClr val="002060"/>
                </a:solidFill>
                <a:latin typeface="Arial"/>
                <a:cs typeface="Arial"/>
              </a:rPr>
              <a:t> lid van de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29E10E-A541-462C-B704-6D82CEBD54A4}"/>
              </a:ext>
            </a:extLst>
          </p:cNvPr>
          <p:cNvSpPr/>
          <p:nvPr/>
        </p:nvSpPr>
        <p:spPr>
          <a:xfrm>
            <a:off x="1956968" y="2667000"/>
            <a:ext cx="52300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>
                <a:solidFill>
                  <a:srgbClr val="002060"/>
                </a:solidFill>
                <a:latin typeface="Arial"/>
                <a:cs typeface="Arial"/>
              </a:rPr>
              <a:t>PolioPlus Society</a:t>
            </a:r>
          </a:p>
          <a:p>
            <a:pPr algn="ctr">
              <a:spcBef>
                <a:spcPct val="50000"/>
              </a:spcBef>
            </a:pPr>
            <a:endParaRPr lang="en-US" sz="2800" b="1" i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4F2F22A-E48E-49C0-AE93-07768135FA84}"/>
              </a:ext>
            </a:extLst>
          </p:cNvPr>
          <p:cNvSpPr/>
          <p:nvPr/>
        </p:nvSpPr>
        <p:spPr>
          <a:xfrm>
            <a:off x="1143000" y="340989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 dirty="0" err="1">
                <a:solidFill>
                  <a:srgbClr val="002060"/>
                </a:solidFill>
                <a:latin typeface="Arial"/>
                <a:cs typeface="Arial"/>
              </a:rPr>
              <a:t>Jouw</a:t>
            </a:r>
            <a:r>
              <a:rPr lang="en-US" b="1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/>
                <a:cs typeface="Arial"/>
              </a:rPr>
              <a:t>persoonlijk</a:t>
            </a:r>
            <a:r>
              <a:rPr lang="en-US" b="1" i="1" dirty="0">
                <a:solidFill>
                  <a:srgbClr val="002060"/>
                </a:solidFill>
                <a:latin typeface="Arial"/>
                <a:cs typeface="Arial"/>
              </a:rPr>
              <a:t> engagement en </a:t>
            </a:r>
            <a:r>
              <a:rPr lang="en-US" b="1" i="1" dirty="0" err="1">
                <a:solidFill>
                  <a:srgbClr val="002060"/>
                </a:solidFill>
                <a:latin typeface="Arial"/>
                <a:cs typeface="Arial"/>
              </a:rPr>
              <a:t>jaarlijkse</a:t>
            </a:r>
            <a:r>
              <a:rPr lang="en-US" b="1" i="1" dirty="0">
                <a:solidFill>
                  <a:srgbClr val="002060"/>
                </a:solidFill>
                <a:latin typeface="Arial"/>
                <a:cs typeface="Arial"/>
              </a:rPr>
              <a:t> gift </a:t>
            </a:r>
            <a:r>
              <a:rPr lang="en-US" b="1" i="1" dirty="0" err="1">
                <a:solidFill>
                  <a:srgbClr val="002060"/>
                </a:solidFill>
                <a:latin typeface="Arial"/>
                <a:cs typeface="Arial"/>
              </a:rPr>
              <a:t>voor</a:t>
            </a:r>
            <a:r>
              <a:rPr lang="en-US" b="1" i="1" dirty="0">
                <a:solidFill>
                  <a:srgbClr val="002060"/>
                </a:solidFill>
                <a:latin typeface="Arial"/>
                <a:cs typeface="Arial"/>
              </a:rPr>
              <a:t> PolioPlus </a:t>
            </a:r>
            <a:r>
              <a:rPr lang="en-US" b="1" i="1" dirty="0" err="1">
                <a:solidFill>
                  <a:srgbClr val="002060"/>
                </a:solidFill>
                <a:latin typeface="Arial"/>
                <a:cs typeface="Arial"/>
              </a:rPr>
              <a:t>draagt</a:t>
            </a:r>
            <a:r>
              <a:rPr lang="en-US" b="1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/>
                <a:cs typeface="Arial"/>
              </a:rPr>
              <a:t>bij</a:t>
            </a:r>
            <a:r>
              <a:rPr lang="en-US" b="1" i="1" dirty="0">
                <a:solidFill>
                  <a:srgbClr val="002060"/>
                </a:solidFill>
                <a:latin typeface="Arial"/>
                <a:cs typeface="Arial"/>
              </a:rPr>
              <a:t> tot de </a:t>
            </a:r>
            <a:r>
              <a:rPr lang="en-US" b="1" i="1" dirty="0" err="1">
                <a:solidFill>
                  <a:srgbClr val="002060"/>
                </a:solidFill>
                <a:latin typeface="Arial"/>
                <a:cs typeface="Arial"/>
              </a:rPr>
              <a:t>wereldwijde</a:t>
            </a:r>
            <a:r>
              <a:rPr lang="en-US" b="1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/>
                <a:cs typeface="Arial"/>
              </a:rPr>
              <a:t>uitroeiing</a:t>
            </a:r>
            <a:r>
              <a:rPr lang="en-US" b="1" i="1" dirty="0">
                <a:solidFill>
                  <a:srgbClr val="002060"/>
                </a:solidFill>
                <a:latin typeface="Arial"/>
                <a:cs typeface="Arial"/>
              </a:rPr>
              <a:t> van polio en </a:t>
            </a:r>
            <a:r>
              <a:rPr lang="en-US" b="1" i="1" dirty="0" err="1">
                <a:solidFill>
                  <a:srgbClr val="002060"/>
                </a:solidFill>
                <a:latin typeface="Arial"/>
                <a:cs typeface="Arial"/>
              </a:rPr>
              <a:t>bevordert</a:t>
            </a:r>
            <a:r>
              <a:rPr lang="en-US" b="1" i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i="1" dirty="0" err="1">
                <a:solidFill>
                  <a:srgbClr val="002060"/>
                </a:solidFill>
                <a:latin typeface="Arial"/>
                <a:cs typeface="Arial"/>
              </a:rPr>
              <a:t>wederzijds</a:t>
            </a:r>
            <a:r>
              <a:rPr lang="en-US" b="1" i="1" dirty="0">
                <a:solidFill>
                  <a:srgbClr val="002060"/>
                </a:solidFill>
                <a:latin typeface="Arial"/>
                <a:cs typeface="Arial"/>
              </a:rPr>
              <a:t> begrip, goodwill en </a:t>
            </a:r>
            <a:r>
              <a:rPr lang="en-US" b="1" i="1" dirty="0" err="1">
                <a:solidFill>
                  <a:srgbClr val="002060"/>
                </a:solidFill>
                <a:latin typeface="Arial"/>
                <a:cs typeface="Arial"/>
              </a:rPr>
              <a:t>vrede</a:t>
            </a:r>
            <a:r>
              <a:rPr lang="en-US" b="1" i="1" dirty="0">
                <a:solidFill>
                  <a:srgbClr val="002060"/>
                </a:solidFill>
                <a:latin typeface="Arial"/>
                <a:cs typeface="Arial"/>
              </a:rPr>
              <a:t> in de </a:t>
            </a:r>
            <a:r>
              <a:rPr lang="en-US" b="1" i="1" dirty="0" err="1">
                <a:solidFill>
                  <a:srgbClr val="002060"/>
                </a:solidFill>
                <a:latin typeface="Arial"/>
                <a:cs typeface="Arial"/>
              </a:rPr>
              <a:t>wereld</a:t>
            </a:r>
            <a:r>
              <a:rPr lang="en-US" b="1" i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FD2297B-D8EC-4CB2-8D71-943A4B1DE4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761" y="1660090"/>
            <a:ext cx="1015813" cy="1282798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01528F10-FB17-4110-A1EA-D4DCF4620A3E}"/>
              </a:ext>
            </a:extLst>
          </p:cNvPr>
          <p:cNvSpPr/>
          <p:nvPr/>
        </p:nvSpPr>
        <p:spPr>
          <a:xfrm>
            <a:off x="419100" y="1295400"/>
            <a:ext cx="8305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>
                <a:solidFill>
                  <a:srgbClr val="002060"/>
                </a:solidFill>
                <a:latin typeface="Arial"/>
                <a:cs typeface="Arial"/>
              </a:rPr>
              <a:t>    </a:t>
            </a:r>
            <a:r>
              <a:rPr lang="en-US" sz="4400" b="1" dirty="0" err="1">
                <a:solidFill>
                  <a:srgbClr val="002060"/>
                </a:solidFill>
                <a:latin typeface="Arial"/>
                <a:cs typeface="Arial"/>
              </a:rPr>
              <a:t>Uw</a:t>
            </a:r>
            <a:r>
              <a:rPr lang="en-US" sz="4400" b="1">
                <a:solidFill>
                  <a:srgbClr val="002060"/>
                </a:solidFill>
                <a:latin typeface="Arial"/>
                <a:cs typeface="Arial"/>
              </a:rPr>
              <a:t> Naam</a:t>
            </a:r>
            <a:endParaRPr lang="en-US" sz="4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2" name="Picture 1" descr="Polio Plus Society Pin no wheel 8.9.20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89" b="16322"/>
          <a:stretch/>
        </p:blipFill>
        <p:spPr>
          <a:xfrm>
            <a:off x="6667500" y="1764029"/>
            <a:ext cx="1524000" cy="1309404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39B8CAD2-4FD7-4645-B328-DD8C0355BB59}"/>
              </a:ext>
            </a:extLst>
          </p:cNvPr>
          <p:cNvSpPr txBox="1"/>
          <p:nvPr/>
        </p:nvSpPr>
        <p:spPr>
          <a:xfrm>
            <a:off x="3892058" y="3149024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>
                <a:solidFill>
                  <a:srgbClr val="002060"/>
                </a:solidFill>
              </a:rPr>
              <a:t> </a:t>
            </a:r>
            <a:r>
              <a:rPr lang="nl-BE" dirty="0"/>
              <a:t>          </a:t>
            </a: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E4DC47D5-24F9-4463-8D9C-7EDC53600268}"/>
              </a:ext>
            </a:extLst>
          </p:cNvPr>
          <p:cNvSpPr txBox="1"/>
          <p:nvPr/>
        </p:nvSpPr>
        <p:spPr>
          <a:xfrm>
            <a:off x="5966732" y="4830089"/>
            <a:ext cx="3458936" cy="594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300" b="1" i="1" u="sng" dirty="0">
                <a:solidFill>
                  <a:srgbClr val="002060"/>
                </a:solidFill>
                <a:latin typeface="Arial"/>
                <a:cs typeface="Arial"/>
              </a:rPr>
              <a:t>Siebe Stellingwerff Beintema</a:t>
            </a:r>
          </a:p>
          <a:p>
            <a:pPr>
              <a:lnSpc>
                <a:spcPct val="150000"/>
              </a:lnSpc>
            </a:pPr>
            <a:r>
              <a:rPr lang="en-US" sz="1000" dirty="0">
                <a:solidFill>
                  <a:srgbClr val="002060"/>
                </a:solidFill>
                <a:latin typeface="Arial"/>
                <a:cs typeface="Arial"/>
              </a:rPr>
              <a:t>District PolioPlus Chair</a:t>
            </a:r>
          </a:p>
        </p:txBody>
      </p:sp>
    </p:spTree>
    <p:extLst>
      <p:ext uri="{BB962C8B-B14F-4D97-AF65-F5344CB8AC3E}">
        <p14:creationId xmlns:p14="http://schemas.microsoft.com/office/powerpoint/2010/main" val="2472834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EA8B15E6DC5943B12EB14CB9753A1A" ma:contentTypeVersion="10" ma:contentTypeDescription="Create a new document." ma:contentTypeScope="" ma:versionID="f65bb607ffb08eca3c616c7a0f0dd5e0">
  <xsd:schema xmlns:xsd="http://www.w3.org/2001/XMLSchema" xmlns:xs="http://www.w3.org/2001/XMLSchema" xmlns:p="http://schemas.microsoft.com/office/2006/metadata/properties" xmlns:ns2="4f95d37c-d922-4f89-998a-92b1834ecad6" targetNamespace="http://schemas.microsoft.com/office/2006/metadata/properties" ma:root="true" ma:fieldsID="0f4c197f7061ac309dafa94a837e2a09" ns2:_="">
    <xsd:import namespace="4f95d37c-d922-4f89-998a-92b1834eca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5d37c-d922-4f89-998a-92b1834eca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7C304C-01EA-4B93-AC00-BB9E006C4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95d37c-d922-4f89-998a-92b1834eca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090188-29FC-4AB5-A75E-F5B2F90D35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C6F106-8A68-4CD9-B294-45618C135A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Diavoorstelling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PowerPoint-presentatie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</dc:creator>
  <cp:lastModifiedBy>Siebe Stellingwerff Beintema</cp:lastModifiedBy>
  <cp:revision>23</cp:revision>
  <cp:lastPrinted>2020-08-14T01:41:00Z</cp:lastPrinted>
  <dcterms:created xsi:type="dcterms:W3CDTF">2012-05-24T03:20:53Z</dcterms:created>
  <dcterms:modified xsi:type="dcterms:W3CDTF">2022-03-02T09:02:08Z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0x01010052EA8B15E6DC5943B12EB14CB9753A1A</vt:lpwstr>
  </property>
</Properties>
</file>